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68" autoAdjust="0"/>
    <p:restoredTop sz="94660"/>
  </p:normalViewPr>
  <p:slideViewPr>
    <p:cSldViewPr snapToGrid="0">
      <p:cViewPr varScale="1">
        <p:scale>
          <a:sx n="77" d="100"/>
          <a:sy n="77" d="100"/>
        </p:scale>
        <p:origin x="12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B667B-CD98-4F5D-8E04-D4E6545B724D}" type="datetimeFigureOut">
              <a:rPr lang="en-GB" smtClean="0"/>
              <a:t>31/01/2020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18B8-9870-451B-A2B1-EC27A83F99FD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3716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B667B-CD98-4F5D-8E04-D4E6545B724D}" type="datetimeFigureOut">
              <a:rPr lang="en-GB" smtClean="0"/>
              <a:t>31/01/2020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18B8-9870-451B-A2B1-EC27A83F99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7279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B667B-CD98-4F5D-8E04-D4E6545B724D}" type="datetimeFigureOut">
              <a:rPr lang="en-GB" smtClean="0"/>
              <a:t>31/01/2020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18B8-9870-451B-A2B1-EC27A83F99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3133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B667B-CD98-4F5D-8E04-D4E6545B724D}" type="datetimeFigureOut">
              <a:rPr lang="en-GB" smtClean="0"/>
              <a:t>31/01/2020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18B8-9870-451B-A2B1-EC27A83F99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294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B667B-CD98-4F5D-8E04-D4E6545B724D}" type="datetimeFigureOut">
              <a:rPr lang="en-GB" smtClean="0"/>
              <a:t>31/01/2020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18B8-9870-451B-A2B1-EC27A83F99FD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485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B667B-CD98-4F5D-8E04-D4E6545B724D}" type="datetimeFigureOut">
              <a:rPr lang="en-GB" smtClean="0"/>
              <a:t>31/01/2020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18B8-9870-451B-A2B1-EC27A83F99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4998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B667B-CD98-4F5D-8E04-D4E6545B724D}" type="datetimeFigureOut">
              <a:rPr lang="en-GB" smtClean="0"/>
              <a:t>31/01/2020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18B8-9870-451B-A2B1-EC27A83F99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6378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B667B-CD98-4F5D-8E04-D4E6545B724D}" type="datetimeFigureOut">
              <a:rPr lang="en-GB" smtClean="0"/>
              <a:t>31/01/2020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18B8-9870-451B-A2B1-EC27A83F99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175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B667B-CD98-4F5D-8E04-D4E6545B724D}" type="datetimeFigureOut">
              <a:rPr lang="en-GB" smtClean="0"/>
              <a:t>31/01/2020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18B8-9870-451B-A2B1-EC27A83F99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9945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62B667B-CD98-4F5D-8E04-D4E6545B724D}" type="datetimeFigureOut">
              <a:rPr lang="en-GB" smtClean="0"/>
              <a:t>31/01/2020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3B018B8-9870-451B-A2B1-EC27A83F99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2853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B667B-CD98-4F5D-8E04-D4E6545B724D}" type="datetimeFigureOut">
              <a:rPr lang="en-GB" smtClean="0"/>
              <a:t>31/01/2020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18B8-9870-451B-A2B1-EC27A83F99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4028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62B667B-CD98-4F5D-8E04-D4E6545B724D}" type="datetimeFigureOut">
              <a:rPr lang="en-GB" smtClean="0"/>
              <a:t>31/01/2020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3B018B8-9870-451B-A2B1-EC27A83F99FD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8641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vLLUkA9q_I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2689328"/>
          </a:xfrm>
        </p:spPr>
        <p:txBody>
          <a:bodyPr/>
          <a:lstStyle/>
          <a:p>
            <a:r>
              <a:rPr lang="en-GB" dirty="0" smtClean="0"/>
              <a:t>Mysteries in History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St Pius X College </a:t>
            </a:r>
            <a:r>
              <a:rPr lang="en-GB" dirty="0" err="1" smtClean="0"/>
              <a:t>Magherafelt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634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90505"/>
          </a:xfrm>
        </p:spPr>
        <p:txBody>
          <a:bodyPr>
            <a:normAutofit/>
          </a:bodyPr>
          <a:lstStyle/>
          <a:p>
            <a:r>
              <a:rPr lang="en-GB" sz="6000" dirty="0" smtClean="0"/>
              <a:t>What is a mystery in History?</a:t>
            </a:r>
            <a:endParaRPr lang="en-GB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5400" dirty="0" smtClean="0"/>
          </a:p>
          <a:p>
            <a:r>
              <a:rPr lang="en-GB" sz="5400" dirty="0" smtClean="0"/>
              <a:t>Something about the past that </a:t>
            </a:r>
            <a:r>
              <a:rPr lang="en-GB" sz="5400" dirty="0"/>
              <a:t>is </a:t>
            </a:r>
            <a:r>
              <a:rPr lang="en-GB" sz="5400" dirty="0" smtClean="0"/>
              <a:t>difficult </a:t>
            </a:r>
            <a:r>
              <a:rPr lang="en-GB" sz="5400" dirty="0"/>
              <a:t>to </a:t>
            </a:r>
            <a:r>
              <a:rPr lang="en-GB" sz="5400" dirty="0" smtClean="0"/>
              <a:t>work out </a:t>
            </a:r>
            <a:r>
              <a:rPr lang="en-GB" sz="5400" dirty="0"/>
              <a:t>or explain.</a:t>
            </a:r>
          </a:p>
        </p:txBody>
      </p:sp>
    </p:spTree>
    <p:extLst>
      <p:ext uri="{BB962C8B-B14F-4D97-AF65-F5344CB8AC3E}">
        <p14:creationId xmlns:p14="http://schemas.microsoft.com/office/powerpoint/2010/main" val="937989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37117"/>
          </a:xfrm>
        </p:spPr>
        <p:txBody>
          <a:bodyPr/>
          <a:lstStyle/>
          <a:p>
            <a:r>
              <a:rPr lang="en-GB" dirty="0" smtClean="0"/>
              <a:t>Examples: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3948" y="1123720"/>
            <a:ext cx="3706074" cy="24707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7400" y="506941"/>
            <a:ext cx="4400942" cy="2480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0" y="3829208"/>
            <a:ext cx="4575902" cy="22879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2149" y="3207393"/>
            <a:ext cx="1846426" cy="2938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66614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do you believe?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5104" y="0"/>
            <a:ext cx="1841152" cy="2938527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184" y="2277351"/>
            <a:ext cx="10058400" cy="4023360"/>
          </a:xfrm>
        </p:spPr>
        <p:txBody>
          <a:bodyPr>
            <a:normAutofit/>
          </a:bodyPr>
          <a:lstStyle/>
          <a:p>
            <a:r>
              <a:rPr lang="en-GB" sz="3600" dirty="0" smtClean="0"/>
              <a:t>- Look at the two assassinations. What do you think?</a:t>
            </a:r>
          </a:p>
          <a:p>
            <a:r>
              <a:rPr lang="en-GB" sz="3600" dirty="0">
                <a:hlinkClick r:id="rId3"/>
              </a:rPr>
              <a:t>https://</a:t>
            </a:r>
            <a:r>
              <a:rPr lang="en-GB" sz="3600" dirty="0" smtClean="0">
                <a:hlinkClick r:id="rId3"/>
              </a:rPr>
              <a:t>www.youtube.com/watch?v=9vLLUkA9q_I</a:t>
            </a:r>
            <a:endParaRPr lang="en-GB" sz="3600" dirty="0" smtClean="0"/>
          </a:p>
          <a:p>
            <a:endParaRPr lang="en-GB" sz="3600" dirty="0" smtClean="0"/>
          </a:p>
          <a:p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90308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Who is this?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7225" y="1909763"/>
            <a:ext cx="5857875" cy="389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03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happened to Hitler?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72029" y="1970551"/>
            <a:ext cx="5363011" cy="736282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tx1"/>
                </a:solidFill>
              </a:rPr>
              <a:t>1. He died in his bunker in 1945</a:t>
            </a:r>
          </a:p>
          <a:p>
            <a:endParaRPr lang="en-GB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944654" y="2463800"/>
            <a:ext cx="2392430" cy="33782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217920" y="1970551"/>
            <a:ext cx="4937760" cy="985283"/>
          </a:xfrm>
        </p:spPr>
        <p:txBody>
          <a:bodyPr/>
          <a:lstStyle/>
          <a:p>
            <a:r>
              <a:rPr lang="en-GB" sz="2800" dirty="0">
                <a:solidFill>
                  <a:schemeClr val="tx1"/>
                </a:solidFill>
              </a:rPr>
              <a:t>2. He survived and lived out his life in South America</a:t>
            </a:r>
          </a:p>
          <a:p>
            <a:endParaRPr lang="en-GB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251101" y="2706833"/>
            <a:ext cx="2871398" cy="337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494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Your task: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GB" sz="4000" dirty="0" smtClean="0"/>
              <a:t>Get into small groups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4000" dirty="0"/>
              <a:t> </a:t>
            </a:r>
            <a:r>
              <a:rPr lang="en-GB" sz="4000" dirty="0" smtClean="0"/>
              <a:t>Look through the sources you are given and complete the sheet.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4000" dirty="0" smtClean="0"/>
              <a:t> Discuss with your group and decide whether your group thinks Hitler died or survived WW2. 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02438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170</TotalTime>
  <Words>114</Words>
  <Application>Microsoft Office PowerPoint</Application>
  <PresentationFormat>Widescreen</PresentationFormat>
  <Paragraphs>17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Calibri</vt:lpstr>
      <vt:lpstr>Calibri Light</vt:lpstr>
      <vt:lpstr>Courier New</vt:lpstr>
      <vt:lpstr>Retrospect</vt:lpstr>
      <vt:lpstr>Mysteries in History</vt:lpstr>
      <vt:lpstr>What is a mystery in History?</vt:lpstr>
      <vt:lpstr>Examples:</vt:lpstr>
      <vt:lpstr>What do you believe?</vt:lpstr>
      <vt:lpstr>Who is this?</vt:lpstr>
      <vt:lpstr>What happened to Hitler?</vt:lpstr>
      <vt:lpstr> Your task: </vt:lpstr>
    </vt:vector>
  </TitlesOfParts>
  <Company>C2k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Mysteries in History</dc:title>
  <dc:creator>K Coary</dc:creator>
  <cp:lastModifiedBy>T Loughery</cp:lastModifiedBy>
  <cp:revision>8</cp:revision>
  <dcterms:created xsi:type="dcterms:W3CDTF">2018-05-08T11:25:22Z</dcterms:created>
  <dcterms:modified xsi:type="dcterms:W3CDTF">2020-01-31T12:39:10Z</dcterms:modified>
</cp:coreProperties>
</file>